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3" d="100"/>
          <a:sy n="123" d="100"/>
        </p:scale>
        <p:origin x="-6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5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8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1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4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4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7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9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7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FEB86-7C99-46D2-8AE6-975EC5F908BB}" type="datetimeFigureOut">
              <a:rPr lang="en-US" smtClean="0"/>
              <a:t>10/9/2012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29C48-3A91-4C5E-8AA9-3ABC4E827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1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800600"/>
            <a:ext cx="3886200" cy="1676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{Place Facility/Hospital name or logo here}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6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52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36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9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10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1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02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4953000"/>
            <a:ext cx="5029200" cy="1219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Insert IP contact name here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0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13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{Place Facility/Hospital logo here}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04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6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48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64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25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30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2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5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72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</Words>
  <Application>Microsoft Office PowerPoint</Application>
  <PresentationFormat>On-screen Show (4:3)</PresentationFormat>
  <Paragraphs>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{Place Facility/Hospital name or logo here}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IP contact name here</vt:lpstr>
      <vt:lpstr>PowerPoint Presentation</vt:lpstr>
      <vt:lpstr>{Place Facility/Hospital logo here}</vt:lpstr>
    </vt:vector>
  </TitlesOfParts>
  <Company>APIC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Vickers</dc:creator>
  <cp:lastModifiedBy>Sarah Vickers</cp:lastModifiedBy>
  <cp:revision>6</cp:revision>
  <dcterms:created xsi:type="dcterms:W3CDTF">2012-10-09T21:15:23Z</dcterms:created>
  <dcterms:modified xsi:type="dcterms:W3CDTF">2012-10-09T21:54:54Z</dcterms:modified>
</cp:coreProperties>
</file>